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365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11EF09-50A5-46F2-BFDB-1D3FC0F5FA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2A05A1D-73A4-49EE-9359-CEA662515D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5D466C-847E-4E77-A46C-B9BEC41CB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3E6DE2-5D7C-4051-9D82-DB2DDC0E8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99C404-E0DA-46C5-88CE-D8BDAC234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375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8969AD-0175-470E-9DB2-37FD783B8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2D3170-17AC-476E-AB94-A4B2B8ACAE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AA26C1-97FE-421E-BEAC-1F63834B1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3F5684-D9DC-4BCE-B26B-C48720E96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E9215B-CFBF-4DEC-A63C-2F3EC1D08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213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F32CC8-791B-4F82-8CEB-6D90B5484F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9FE6EE-45B9-4423-A17C-BC454ACB4A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E51705-6B70-46D9-883F-D0281AE49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13904C-24EB-486B-AA9A-08F7F1CFE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CD8CB-BFB5-4DF1-B6AF-CA464800F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24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BA3FBB-1E59-4C40-A4D2-91D945CEF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2A1FD8-6EEE-4975-9724-9C27197B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4EEA6E-0277-4BFA-B607-A6A795ED2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36EB52-5856-401D-83FE-C47DEF12C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AF30AE-7CE4-4875-870A-D3F23B252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688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16786-948D-4845-89BD-7A9C111E2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D6D54B-CB6E-495B-816D-ED6735163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2265B5-3836-4A2B-8FCE-11BFB0722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1CE9B5-DDB0-466F-AC27-539015595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0E4A2A-C9B5-43A9-8A1A-4F84ADE76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894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1EB796-35AA-48D3-A467-34E82EDDF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DF4693-4465-47CB-BA01-4D9080AB3B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373889-6801-436F-8FFB-C2CE6C83FE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2C5AB7-BD86-468D-BD6D-3C7A1EE59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09DA2C-077B-40BE-9E1F-09F91B218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12263D-3047-411B-86FF-EC65EAE1F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209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5F069-F1BA-4984-9E91-5308C6C2F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302A15-E343-4F6E-94C0-3D2279F40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DE64D1B-2712-46F9-ACE5-CACE31D71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4141D1-37D5-4ABB-8200-E396E6E3FE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E8982A5-3D80-4210-B018-1C392FA5DD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7FED06-56BF-4141-B378-039916DB9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FFE7A80-517C-48BA-B272-19C0286D9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906C4B0-CD75-4AEA-9843-E7B7F50C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489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086B8-DAAD-45A3-A08D-722612FE5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E39CC5B-5D8C-4561-A718-3C0463E56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411F52-C3BD-492B-8B05-153ACEDAE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B02806-57CE-44CF-AF81-E3B87F164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415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910A678-9049-460B-84C8-AA6826657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59F88BA-2C46-4105-9750-2EE9A8FA8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9C5EE1-FE73-49B6-B9B6-5ADAFF1E1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903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A0A8AB-2846-4518-884B-CA8376437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8841BE-56B5-4405-86B2-807AA0321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41B862-CFBA-49EA-8E0B-DB59CA95A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5A23FF-B458-4A9B-A5B1-86864A2EF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F7F8BD-EC65-42EB-9EEC-4D732311E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317FD6-1A66-4EE5-96FA-52477CC06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228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DD55F9-05B7-4329-8515-8B5772848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9546BE0-099C-4E45-8E40-C9C3454C47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E8C35C-3E8E-4193-902E-7FE4CAF6E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689839-7F61-4294-B5CF-541E8A9C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91D168-2798-4D60-8A00-3ED059D8D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41F37F-273D-4E51-8D35-B4820BEA1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676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4848F3-569E-4FFC-A06F-849C2ED07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4F12AE-1C8B-4BF4-A751-488A1D0F3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11F08-99F8-46E6-B6CC-8C7A4A97CE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BBB6B-1CDD-415B-AF54-28968EB38CE2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C76E7E-8645-45E2-8205-EA3AEE4E7E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EE4872-7DB4-4128-8862-584E1B3EE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2A9B6-2422-428B-A725-468B8E9FDD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651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6A61045A-5C8A-4163-960E-DB81609DD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0342" y="799410"/>
            <a:ext cx="3265679" cy="522385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1DEACA5-E409-4B06-ABBD-92ECB9FB4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806" y="799013"/>
            <a:ext cx="3265679" cy="5224252"/>
          </a:xfrm>
          <a:prstGeom prst="rect">
            <a:avLst/>
          </a:prstGeom>
        </p:spPr>
      </p:pic>
      <p:sp>
        <p:nvSpPr>
          <p:cNvPr id="6" name="Google Shape;54;p13">
            <a:extLst>
              <a:ext uri="{FF2B5EF4-FFF2-40B4-BE49-F238E27FC236}">
                <a16:creationId xmlns:a16="http://schemas.microsoft.com/office/drawing/2014/main" id="{1D161CD3-7B00-4DDA-B809-D6BC7F0299C2}"/>
              </a:ext>
            </a:extLst>
          </p:cNvPr>
          <p:cNvSpPr txBox="1">
            <a:spLocks/>
          </p:cNvSpPr>
          <p:nvPr/>
        </p:nvSpPr>
        <p:spPr>
          <a:xfrm>
            <a:off x="299493" y="620694"/>
            <a:ext cx="3021227" cy="72893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ko-KR" altLang="en-US" sz="3600" dirty="0"/>
              <a:t>메인 페이지</a:t>
            </a:r>
          </a:p>
        </p:txBody>
      </p:sp>
      <p:sp>
        <p:nvSpPr>
          <p:cNvPr id="7" name="Google Shape;59;p13">
            <a:extLst>
              <a:ext uri="{FF2B5EF4-FFF2-40B4-BE49-F238E27FC236}">
                <a16:creationId xmlns:a16="http://schemas.microsoft.com/office/drawing/2014/main" id="{FE26DAE4-29D6-4906-B82D-AC4C92B85AB6}"/>
              </a:ext>
            </a:extLst>
          </p:cNvPr>
          <p:cNvSpPr/>
          <p:nvPr/>
        </p:nvSpPr>
        <p:spPr>
          <a:xfrm>
            <a:off x="4118949" y="3383298"/>
            <a:ext cx="2134456" cy="1003351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64C9A-03D7-4288-A1FF-C599DFD153DB}"/>
              </a:ext>
            </a:extLst>
          </p:cNvPr>
          <p:cNvGrpSpPr/>
          <p:nvPr/>
        </p:nvGrpSpPr>
        <p:grpSpPr>
          <a:xfrm>
            <a:off x="4000763" y="3213948"/>
            <a:ext cx="330300" cy="338700"/>
            <a:chOff x="4211307" y="3411139"/>
            <a:chExt cx="330300" cy="338700"/>
          </a:xfrm>
        </p:grpSpPr>
        <p:sp>
          <p:nvSpPr>
            <p:cNvPr id="10" name="Google Shape;172;p21">
              <a:extLst>
                <a:ext uri="{FF2B5EF4-FFF2-40B4-BE49-F238E27FC236}">
                  <a16:creationId xmlns:a16="http://schemas.microsoft.com/office/drawing/2014/main" id="{6C7D7173-7708-46D8-A4BE-78AC9D54037A}"/>
                </a:ext>
              </a:extLst>
            </p:cNvPr>
            <p:cNvSpPr/>
            <p:nvPr/>
          </p:nvSpPr>
          <p:spPr>
            <a:xfrm>
              <a:off x="4252507" y="349408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11" name="Google Shape;173;p21">
              <a:extLst>
                <a:ext uri="{FF2B5EF4-FFF2-40B4-BE49-F238E27FC236}">
                  <a16:creationId xmlns:a16="http://schemas.microsoft.com/office/drawing/2014/main" id="{B8D8515A-2F65-4BBD-9871-4F70F06A201B}"/>
                </a:ext>
              </a:extLst>
            </p:cNvPr>
            <p:cNvSpPr txBox="1"/>
            <p:nvPr/>
          </p:nvSpPr>
          <p:spPr>
            <a:xfrm>
              <a:off x="4211307" y="341113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 dirty="0">
                  <a:solidFill>
                    <a:schemeClr val="lt1"/>
                  </a:solidFill>
                </a:rPr>
                <a:t>1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6021827-255D-48EF-9F6A-B2C0D325B446}"/>
              </a:ext>
            </a:extLst>
          </p:cNvPr>
          <p:cNvGrpSpPr/>
          <p:nvPr/>
        </p:nvGrpSpPr>
        <p:grpSpPr>
          <a:xfrm>
            <a:off x="5444924" y="5077926"/>
            <a:ext cx="330300" cy="338700"/>
            <a:chOff x="1645221" y="3450069"/>
            <a:chExt cx="330300" cy="338700"/>
          </a:xfrm>
        </p:grpSpPr>
        <p:sp>
          <p:nvSpPr>
            <p:cNvPr id="17" name="Google Shape;172;p21">
              <a:extLst>
                <a:ext uri="{FF2B5EF4-FFF2-40B4-BE49-F238E27FC236}">
                  <a16:creationId xmlns:a16="http://schemas.microsoft.com/office/drawing/2014/main" id="{E9611155-4764-42FF-B17B-5EAB04F13E68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18" name="Google Shape;173;p21">
              <a:extLst>
                <a:ext uri="{FF2B5EF4-FFF2-40B4-BE49-F238E27FC236}">
                  <a16:creationId xmlns:a16="http://schemas.microsoft.com/office/drawing/2014/main" id="{B4852BA1-7670-43B6-8D14-C5AEDC83A4C0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2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sp>
        <p:nvSpPr>
          <p:cNvPr id="20" name="Google Shape;183;p21">
            <a:extLst>
              <a:ext uri="{FF2B5EF4-FFF2-40B4-BE49-F238E27FC236}">
                <a16:creationId xmlns:a16="http://schemas.microsoft.com/office/drawing/2014/main" id="{BB55125E-A20E-461A-A984-C0EE83154FCE}"/>
              </a:ext>
            </a:extLst>
          </p:cNvPr>
          <p:cNvSpPr txBox="1"/>
          <p:nvPr/>
        </p:nvSpPr>
        <p:spPr>
          <a:xfrm>
            <a:off x="457200" y="1900234"/>
            <a:ext cx="2770800" cy="14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환영 인사 및 </a:t>
            </a:r>
            <a:r>
              <a:rPr lang="en-US" sz="1000" dirty="0"/>
              <a:t>SSIFI </a:t>
            </a:r>
            <a:r>
              <a:rPr lang="ko-KR" altLang="en-US" sz="1000" dirty="0"/>
              <a:t>소개 문구</a:t>
            </a:r>
            <a:endParaRPr lang="en-US" altLang="ko-KR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버튼을 눌러 서비스 진입</a:t>
            </a:r>
            <a:endParaRPr lang="en-US" altLang="ko-KR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정보 제공 동의 설명 </a:t>
            </a:r>
            <a:r>
              <a:rPr lang="en-US" altLang="ko-KR" sz="1000" dirty="0"/>
              <a:t>&amp; </a:t>
            </a:r>
            <a:r>
              <a:rPr lang="ko-KR" altLang="en-US" sz="1000" dirty="0"/>
              <a:t>동의</a:t>
            </a: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sz="1000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576DE5D-827C-4ABD-A898-1D7B8F211236}"/>
              </a:ext>
            </a:extLst>
          </p:cNvPr>
          <p:cNvCxnSpPr>
            <a:cxnSpLocks/>
          </p:cNvCxnSpPr>
          <p:nvPr/>
        </p:nvCxnSpPr>
        <p:spPr>
          <a:xfrm flipV="1">
            <a:off x="5745462" y="4170405"/>
            <a:ext cx="2125792" cy="9904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329F024-5FB8-4EAC-B1C7-61CFEBF296F9}"/>
              </a:ext>
            </a:extLst>
          </p:cNvPr>
          <p:cNvGrpSpPr/>
          <p:nvPr/>
        </p:nvGrpSpPr>
        <p:grpSpPr>
          <a:xfrm>
            <a:off x="10076649" y="3715623"/>
            <a:ext cx="330300" cy="338700"/>
            <a:chOff x="1645221" y="3450069"/>
            <a:chExt cx="330300" cy="338700"/>
          </a:xfrm>
        </p:grpSpPr>
        <p:sp>
          <p:nvSpPr>
            <p:cNvPr id="22" name="Google Shape;172;p21">
              <a:extLst>
                <a:ext uri="{FF2B5EF4-FFF2-40B4-BE49-F238E27FC236}">
                  <a16:creationId xmlns:a16="http://schemas.microsoft.com/office/drawing/2014/main" id="{D1EC58F8-0D25-435F-A2D0-D7AF6822AF97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23" name="Google Shape;173;p21">
              <a:extLst>
                <a:ext uri="{FF2B5EF4-FFF2-40B4-BE49-F238E27FC236}">
                  <a16:creationId xmlns:a16="http://schemas.microsoft.com/office/drawing/2014/main" id="{27F5503F-1381-40EB-B3C3-17F45888B379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3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7864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>
            <a:extLst>
              <a:ext uri="{FF2B5EF4-FFF2-40B4-BE49-F238E27FC236}">
                <a16:creationId xmlns:a16="http://schemas.microsoft.com/office/drawing/2014/main" id="{698F4236-F577-4912-85E2-CCFE16DFD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476" y="799013"/>
            <a:ext cx="3239043" cy="5214983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A7F8E05E-D2E9-431A-9B09-83388A9D0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3393" y="799013"/>
            <a:ext cx="3239042" cy="5214983"/>
          </a:xfrm>
          <a:prstGeom prst="rect">
            <a:avLst/>
          </a:prstGeom>
        </p:spPr>
      </p:pic>
      <p:sp>
        <p:nvSpPr>
          <p:cNvPr id="6" name="Google Shape;54;p13">
            <a:extLst>
              <a:ext uri="{FF2B5EF4-FFF2-40B4-BE49-F238E27FC236}">
                <a16:creationId xmlns:a16="http://schemas.microsoft.com/office/drawing/2014/main" id="{1D161CD3-7B00-4DDA-B809-D6BC7F0299C2}"/>
              </a:ext>
            </a:extLst>
          </p:cNvPr>
          <p:cNvSpPr txBox="1">
            <a:spLocks/>
          </p:cNvSpPr>
          <p:nvPr/>
        </p:nvSpPr>
        <p:spPr>
          <a:xfrm>
            <a:off x="299493" y="620694"/>
            <a:ext cx="3021227" cy="72893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ko-KR" altLang="en-US" sz="3600" dirty="0"/>
              <a:t>음성 모드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64C9A-03D7-4288-A1FF-C599DFD153DB}"/>
              </a:ext>
            </a:extLst>
          </p:cNvPr>
          <p:cNvGrpSpPr/>
          <p:nvPr/>
        </p:nvGrpSpPr>
        <p:grpSpPr>
          <a:xfrm>
            <a:off x="6096000" y="665385"/>
            <a:ext cx="330300" cy="338700"/>
            <a:chOff x="4211307" y="3411139"/>
            <a:chExt cx="330300" cy="338700"/>
          </a:xfrm>
        </p:grpSpPr>
        <p:sp>
          <p:nvSpPr>
            <p:cNvPr id="10" name="Google Shape;172;p21">
              <a:extLst>
                <a:ext uri="{FF2B5EF4-FFF2-40B4-BE49-F238E27FC236}">
                  <a16:creationId xmlns:a16="http://schemas.microsoft.com/office/drawing/2014/main" id="{6C7D7173-7708-46D8-A4BE-78AC9D54037A}"/>
                </a:ext>
              </a:extLst>
            </p:cNvPr>
            <p:cNvSpPr/>
            <p:nvPr/>
          </p:nvSpPr>
          <p:spPr>
            <a:xfrm>
              <a:off x="4252507" y="349408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11" name="Google Shape;173;p21">
              <a:extLst>
                <a:ext uri="{FF2B5EF4-FFF2-40B4-BE49-F238E27FC236}">
                  <a16:creationId xmlns:a16="http://schemas.microsoft.com/office/drawing/2014/main" id="{B8D8515A-2F65-4BBD-9871-4F70F06A201B}"/>
                </a:ext>
              </a:extLst>
            </p:cNvPr>
            <p:cNvSpPr txBox="1"/>
            <p:nvPr/>
          </p:nvSpPr>
          <p:spPr>
            <a:xfrm>
              <a:off x="4211307" y="341113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 dirty="0">
                  <a:solidFill>
                    <a:schemeClr val="lt1"/>
                  </a:solidFill>
                </a:rPr>
                <a:t>1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6021827-255D-48EF-9F6A-B2C0D325B446}"/>
              </a:ext>
            </a:extLst>
          </p:cNvPr>
          <p:cNvGrpSpPr/>
          <p:nvPr/>
        </p:nvGrpSpPr>
        <p:grpSpPr>
          <a:xfrm>
            <a:off x="4815951" y="665385"/>
            <a:ext cx="330300" cy="338700"/>
            <a:chOff x="1645221" y="3450069"/>
            <a:chExt cx="330300" cy="338700"/>
          </a:xfrm>
        </p:grpSpPr>
        <p:sp>
          <p:nvSpPr>
            <p:cNvPr id="17" name="Google Shape;172;p21">
              <a:extLst>
                <a:ext uri="{FF2B5EF4-FFF2-40B4-BE49-F238E27FC236}">
                  <a16:creationId xmlns:a16="http://schemas.microsoft.com/office/drawing/2014/main" id="{E9611155-4764-42FF-B17B-5EAB04F13E68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18" name="Google Shape;173;p21">
              <a:extLst>
                <a:ext uri="{FF2B5EF4-FFF2-40B4-BE49-F238E27FC236}">
                  <a16:creationId xmlns:a16="http://schemas.microsoft.com/office/drawing/2014/main" id="{B4852BA1-7670-43B6-8D14-C5AEDC83A4C0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2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sp>
        <p:nvSpPr>
          <p:cNvPr id="20" name="Google Shape;183;p21">
            <a:extLst>
              <a:ext uri="{FF2B5EF4-FFF2-40B4-BE49-F238E27FC236}">
                <a16:creationId xmlns:a16="http://schemas.microsoft.com/office/drawing/2014/main" id="{BB55125E-A20E-461A-A984-C0EE83154FCE}"/>
              </a:ext>
            </a:extLst>
          </p:cNvPr>
          <p:cNvSpPr txBox="1"/>
          <p:nvPr/>
        </p:nvSpPr>
        <p:spPr>
          <a:xfrm>
            <a:off x="457199" y="1900234"/>
            <a:ext cx="2916195" cy="2185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음성 대화 모드 </a:t>
            </a:r>
            <a:r>
              <a:rPr lang="ko-KR" altLang="en-US" sz="1000" dirty="0">
                <a:effectLst/>
                <a:latin typeface="Apple Color Emoji"/>
              </a:rPr>
              <a:t>↔</a:t>
            </a:r>
            <a:r>
              <a:rPr lang="en-US" altLang="ko-KR" sz="1000" dirty="0">
                <a:effectLst/>
                <a:latin typeface="Apple Color Emoji"/>
              </a:rPr>
              <a:t> </a:t>
            </a:r>
            <a:r>
              <a:rPr lang="ko-KR" altLang="en-US" sz="1000" dirty="0">
                <a:effectLst/>
                <a:latin typeface="Apple Color Emoji"/>
              </a:rPr>
              <a:t>채팅 모드 변경 버튼</a:t>
            </a:r>
            <a:endParaRPr lang="en-US" altLang="ko-KR" sz="1000" dirty="0">
              <a:effectLst/>
              <a:latin typeface="Apple Color Emoji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선택된 인공지능 모델 표시</a:t>
            </a:r>
            <a:endParaRPr lang="en-US" altLang="ko-KR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대화를 위한 녹음 버튼</a:t>
            </a:r>
            <a:endParaRPr lang="en-US" altLang="ko-KR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대화 내역 히스토리</a:t>
            </a:r>
            <a:endParaRPr lang="en-US" altLang="ko-KR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대화 내용 다시 듣기 버튼</a:t>
            </a:r>
            <a:endParaRPr sz="1000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329F024-5FB8-4EAC-B1C7-61CFEBF296F9}"/>
              </a:ext>
            </a:extLst>
          </p:cNvPr>
          <p:cNvGrpSpPr/>
          <p:nvPr/>
        </p:nvGrpSpPr>
        <p:grpSpPr>
          <a:xfrm>
            <a:off x="4881645" y="4934626"/>
            <a:ext cx="330300" cy="338700"/>
            <a:chOff x="1645221" y="3450069"/>
            <a:chExt cx="330300" cy="338700"/>
          </a:xfrm>
        </p:grpSpPr>
        <p:sp>
          <p:nvSpPr>
            <p:cNvPr id="22" name="Google Shape;172;p21">
              <a:extLst>
                <a:ext uri="{FF2B5EF4-FFF2-40B4-BE49-F238E27FC236}">
                  <a16:creationId xmlns:a16="http://schemas.microsoft.com/office/drawing/2014/main" id="{D1EC58F8-0D25-435F-A2D0-D7AF6822AF97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23" name="Google Shape;173;p21">
              <a:extLst>
                <a:ext uri="{FF2B5EF4-FFF2-40B4-BE49-F238E27FC236}">
                  <a16:creationId xmlns:a16="http://schemas.microsoft.com/office/drawing/2014/main" id="{27F5503F-1381-40EB-B3C3-17F45888B379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3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780DB14-B0A9-4D84-8A1B-E2205A3CF0A7}"/>
              </a:ext>
            </a:extLst>
          </p:cNvPr>
          <p:cNvGrpSpPr/>
          <p:nvPr/>
        </p:nvGrpSpPr>
        <p:grpSpPr>
          <a:xfrm>
            <a:off x="5211945" y="5675296"/>
            <a:ext cx="330300" cy="338700"/>
            <a:chOff x="1645221" y="3450069"/>
            <a:chExt cx="330300" cy="338700"/>
          </a:xfrm>
        </p:grpSpPr>
        <p:sp>
          <p:nvSpPr>
            <p:cNvPr id="25" name="Google Shape;172;p21">
              <a:extLst>
                <a:ext uri="{FF2B5EF4-FFF2-40B4-BE49-F238E27FC236}">
                  <a16:creationId xmlns:a16="http://schemas.microsoft.com/office/drawing/2014/main" id="{47A1BD4D-A489-4522-BFDA-BEE93512622A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26" name="Google Shape;173;p21">
              <a:extLst>
                <a:ext uri="{FF2B5EF4-FFF2-40B4-BE49-F238E27FC236}">
                  <a16:creationId xmlns:a16="http://schemas.microsoft.com/office/drawing/2014/main" id="{827CF65A-78ED-4C1B-ADDC-BDC40DA28F31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4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3799A0F3-A594-43E0-A1AC-2DE6FDF205E3}"/>
              </a:ext>
            </a:extLst>
          </p:cNvPr>
          <p:cNvCxnSpPr>
            <a:cxnSpLocks/>
          </p:cNvCxnSpPr>
          <p:nvPr/>
        </p:nvCxnSpPr>
        <p:spPr>
          <a:xfrm flipV="1">
            <a:off x="5530702" y="4139514"/>
            <a:ext cx="2050168" cy="16579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3535973-CF11-4ADD-9101-4F30DCA41004}"/>
              </a:ext>
            </a:extLst>
          </p:cNvPr>
          <p:cNvGrpSpPr/>
          <p:nvPr/>
        </p:nvGrpSpPr>
        <p:grpSpPr>
          <a:xfrm>
            <a:off x="8016743" y="5273326"/>
            <a:ext cx="330300" cy="338700"/>
            <a:chOff x="1645221" y="3450069"/>
            <a:chExt cx="330300" cy="338700"/>
          </a:xfrm>
        </p:grpSpPr>
        <p:sp>
          <p:nvSpPr>
            <p:cNvPr id="29" name="Google Shape;172;p21">
              <a:extLst>
                <a:ext uri="{FF2B5EF4-FFF2-40B4-BE49-F238E27FC236}">
                  <a16:creationId xmlns:a16="http://schemas.microsoft.com/office/drawing/2014/main" id="{237FFF5A-42D8-4DA3-887E-AEF89BE49BDB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30" name="Google Shape;173;p21">
              <a:extLst>
                <a:ext uri="{FF2B5EF4-FFF2-40B4-BE49-F238E27FC236}">
                  <a16:creationId xmlns:a16="http://schemas.microsoft.com/office/drawing/2014/main" id="{0D3931B0-31ED-412D-96AE-63D8087811EB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5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8549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9992360-55B7-48E7-96F9-8CB17AEA6A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476" y="799012"/>
            <a:ext cx="3210279" cy="521670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7DBE814-E8DE-4AF8-A9CB-E2C70C086D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247" y="799013"/>
            <a:ext cx="3210279" cy="5216703"/>
          </a:xfrm>
          <a:prstGeom prst="rect">
            <a:avLst/>
          </a:prstGeom>
        </p:spPr>
      </p:pic>
      <p:sp>
        <p:nvSpPr>
          <p:cNvPr id="6" name="Google Shape;54;p13">
            <a:extLst>
              <a:ext uri="{FF2B5EF4-FFF2-40B4-BE49-F238E27FC236}">
                <a16:creationId xmlns:a16="http://schemas.microsoft.com/office/drawing/2014/main" id="{1D161CD3-7B00-4DDA-B809-D6BC7F0299C2}"/>
              </a:ext>
            </a:extLst>
          </p:cNvPr>
          <p:cNvSpPr txBox="1">
            <a:spLocks/>
          </p:cNvSpPr>
          <p:nvPr/>
        </p:nvSpPr>
        <p:spPr>
          <a:xfrm>
            <a:off x="299493" y="620694"/>
            <a:ext cx="3021227" cy="72893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ko-KR" altLang="en-US" sz="3600" dirty="0"/>
              <a:t>녹음 </a:t>
            </a:r>
            <a:r>
              <a:rPr lang="en-US" altLang="ko-KR" sz="3600" dirty="0"/>
              <a:t>&amp; </a:t>
            </a:r>
            <a:r>
              <a:rPr lang="ko-KR" altLang="en-US" sz="3600" dirty="0"/>
              <a:t>전송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64C9A-03D7-4288-A1FF-C599DFD153DB}"/>
              </a:ext>
            </a:extLst>
          </p:cNvPr>
          <p:cNvGrpSpPr/>
          <p:nvPr/>
        </p:nvGrpSpPr>
        <p:grpSpPr>
          <a:xfrm>
            <a:off x="3416395" y="595543"/>
            <a:ext cx="330300" cy="338700"/>
            <a:chOff x="4211307" y="3411139"/>
            <a:chExt cx="330300" cy="338700"/>
          </a:xfrm>
        </p:grpSpPr>
        <p:sp>
          <p:nvSpPr>
            <p:cNvPr id="10" name="Google Shape;172;p21">
              <a:extLst>
                <a:ext uri="{FF2B5EF4-FFF2-40B4-BE49-F238E27FC236}">
                  <a16:creationId xmlns:a16="http://schemas.microsoft.com/office/drawing/2014/main" id="{6C7D7173-7708-46D8-A4BE-78AC9D54037A}"/>
                </a:ext>
              </a:extLst>
            </p:cNvPr>
            <p:cNvSpPr/>
            <p:nvPr/>
          </p:nvSpPr>
          <p:spPr>
            <a:xfrm>
              <a:off x="4252507" y="349408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11" name="Google Shape;173;p21">
              <a:extLst>
                <a:ext uri="{FF2B5EF4-FFF2-40B4-BE49-F238E27FC236}">
                  <a16:creationId xmlns:a16="http://schemas.microsoft.com/office/drawing/2014/main" id="{B8D8515A-2F65-4BBD-9871-4F70F06A201B}"/>
                </a:ext>
              </a:extLst>
            </p:cNvPr>
            <p:cNvSpPr txBox="1"/>
            <p:nvPr/>
          </p:nvSpPr>
          <p:spPr>
            <a:xfrm>
              <a:off x="4211307" y="341113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 dirty="0">
                  <a:solidFill>
                    <a:schemeClr val="lt1"/>
                  </a:solidFill>
                </a:rPr>
                <a:t>1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6021827-255D-48EF-9F6A-B2C0D325B446}"/>
              </a:ext>
            </a:extLst>
          </p:cNvPr>
          <p:cNvGrpSpPr/>
          <p:nvPr/>
        </p:nvGrpSpPr>
        <p:grpSpPr>
          <a:xfrm>
            <a:off x="7479326" y="629662"/>
            <a:ext cx="330300" cy="338700"/>
            <a:chOff x="1645221" y="3450069"/>
            <a:chExt cx="330300" cy="338700"/>
          </a:xfrm>
        </p:grpSpPr>
        <p:sp>
          <p:nvSpPr>
            <p:cNvPr id="17" name="Google Shape;172;p21">
              <a:extLst>
                <a:ext uri="{FF2B5EF4-FFF2-40B4-BE49-F238E27FC236}">
                  <a16:creationId xmlns:a16="http://schemas.microsoft.com/office/drawing/2014/main" id="{E9611155-4764-42FF-B17B-5EAB04F13E68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18" name="Google Shape;173;p21">
              <a:extLst>
                <a:ext uri="{FF2B5EF4-FFF2-40B4-BE49-F238E27FC236}">
                  <a16:creationId xmlns:a16="http://schemas.microsoft.com/office/drawing/2014/main" id="{B4852BA1-7670-43B6-8D14-C5AEDC83A4C0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2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sp>
        <p:nvSpPr>
          <p:cNvPr id="20" name="Google Shape;183;p21">
            <a:extLst>
              <a:ext uri="{FF2B5EF4-FFF2-40B4-BE49-F238E27FC236}">
                <a16:creationId xmlns:a16="http://schemas.microsoft.com/office/drawing/2014/main" id="{BB55125E-A20E-461A-A984-C0EE83154FCE}"/>
              </a:ext>
            </a:extLst>
          </p:cNvPr>
          <p:cNvSpPr txBox="1"/>
          <p:nvPr/>
        </p:nvSpPr>
        <p:spPr>
          <a:xfrm>
            <a:off x="457199" y="1900234"/>
            <a:ext cx="2916195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-US" altLang="ko-KR" sz="1000" dirty="0">
                <a:effectLst/>
                <a:latin typeface="Apple Color Emoji"/>
              </a:rPr>
              <a:t>STT</a:t>
            </a:r>
            <a:r>
              <a:rPr lang="ko-KR" altLang="en-US" sz="1000" dirty="0">
                <a:effectLst/>
                <a:latin typeface="Apple Color Emoji"/>
              </a:rPr>
              <a:t>를 이용한 녹음 파일 텍스트화</a:t>
            </a:r>
            <a:endParaRPr lang="en-US" altLang="ko-KR" sz="1000" dirty="0">
              <a:effectLst/>
              <a:latin typeface="Apple Color Emoji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채팅 전송 후 응답 확인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82229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89F52F9C-22E0-4233-A7B7-59ADE97CF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991" y="799013"/>
            <a:ext cx="3235298" cy="5214982"/>
          </a:xfrm>
          <a:prstGeom prst="rect">
            <a:avLst/>
          </a:prstGeom>
        </p:spPr>
      </p:pic>
      <p:sp>
        <p:nvSpPr>
          <p:cNvPr id="6" name="Google Shape;54;p13">
            <a:extLst>
              <a:ext uri="{FF2B5EF4-FFF2-40B4-BE49-F238E27FC236}">
                <a16:creationId xmlns:a16="http://schemas.microsoft.com/office/drawing/2014/main" id="{1D161CD3-7B00-4DDA-B809-D6BC7F0299C2}"/>
              </a:ext>
            </a:extLst>
          </p:cNvPr>
          <p:cNvSpPr txBox="1">
            <a:spLocks/>
          </p:cNvSpPr>
          <p:nvPr/>
        </p:nvSpPr>
        <p:spPr>
          <a:xfrm>
            <a:off x="299493" y="620694"/>
            <a:ext cx="3021227" cy="72893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ko-KR" altLang="en-US" sz="3600" dirty="0"/>
              <a:t>채팅 모드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064C9A-03D7-4288-A1FF-C599DFD153DB}"/>
              </a:ext>
            </a:extLst>
          </p:cNvPr>
          <p:cNvGrpSpPr/>
          <p:nvPr/>
        </p:nvGrpSpPr>
        <p:grpSpPr>
          <a:xfrm>
            <a:off x="3847070" y="5273326"/>
            <a:ext cx="330300" cy="338700"/>
            <a:chOff x="4211307" y="3411139"/>
            <a:chExt cx="330300" cy="338700"/>
          </a:xfrm>
        </p:grpSpPr>
        <p:sp>
          <p:nvSpPr>
            <p:cNvPr id="10" name="Google Shape;172;p21">
              <a:extLst>
                <a:ext uri="{FF2B5EF4-FFF2-40B4-BE49-F238E27FC236}">
                  <a16:creationId xmlns:a16="http://schemas.microsoft.com/office/drawing/2014/main" id="{6C7D7173-7708-46D8-A4BE-78AC9D54037A}"/>
                </a:ext>
              </a:extLst>
            </p:cNvPr>
            <p:cNvSpPr/>
            <p:nvPr/>
          </p:nvSpPr>
          <p:spPr>
            <a:xfrm>
              <a:off x="4252507" y="349408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11" name="Google Shape;173;p21">
              <a:extLst>
                <a:ext uri="{FF2B5EF4-FFF2-40B4-BE49-F238E27FC236}">
                  <a16:creationId xmlns:a16="http://schemas.microsoft.com/office/drawing/2014/main" id="{B8D8515A-2F65-4BBD-9871-4F70F06A201B}"/>
                </a:ext>
              </a:extLst>
            </p:cNvPr>
            <p:cNvSpPr txBox="1"/>
            <p:nvPr/>
          </p:nvSpPr>
          <p:spPr>
            <a:xfrm>
              <a:off x="4211307" y="341113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 dirty="0">
                  <a:solidFill>
                    <a:schemeClr val="lt1"/>
                  </a:solidFill>
                </a:rPr>
                <a:t>1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6021827-255D-48EF-9F6A-B2C0D325B446}"/>
              </a:ext>
            </a:extLst>
          </p:cNvPr>
          <p:cNvGrpSpPr/>
          <p:nvPr/>
        </p:nvGrpSpPr>
        <p:grpSpPr>
          <a:xfrm>
            <a:off x="3836041" y="5694976"/>
            <a:ext cx="330300" cy="338700"/>
            <a:chOff x="1645221" y="3450069"/>
            <a:chExt cx="330300" cy="338700"/>
          </a:xfrm>
        </p:grpSpPr>
        <p:sp>
          <p:nvSpPr>
            <p:cNvPr id="17" name="Google Shape;172;p21">
              <a:extLst>
                <a:ext uri="{FF2B5EF4-FFF2-40B4-BE49-F238E27FC236}">
                  <a16:creationId xmlns:a16="http://schemas.microsoft.com/office/drawing/2014/main" id="{E9611155-4764-42FF-B17B-5EAB04F13E68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18" name="Google Shape;173;p21">
              <a:extLst>
                <a:ext uri="{FF2B5EF4-FFF2-40B4-BE49-F238E27FC236}">
                  <a16:creationId xmlns:a16="http://schemas.microsoft.com/office/drawing/2014/main" id="{B4852BA1-7670-43B6-8D14-C5AEDC83A4C0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2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sp>
        <p:nvSpPr>
          <p:cNvPr id="20" name="Google Shape;183;p21">
            <a:extLst>
              <a:ext uri="{FF2B5EF4-FFF2-40B4-BE49-F238E27FC236}">
                <a16:creationId xmlns:a16="http://schemas.microsoft.com/office/drawing/2014/main" id="{BB55125E-A20E-461A-A984-C0EE83154FCE}"/>
              </a:ext>
            </a:extLst>
          </p:cNvPr>
          <p:cNvSpPr txBox="1"/>
          <p:nvPr/>
        </p:nvSpPr>
        <p:spPr>
          <a:xfrm>
            <a:off x="457199" y="1900234"/>
            <a:ext cx="2916195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>
                <a:effectLst/>
                <a:latin typeface="Apple Color Emoji"/>
              </a:rPr>
              <a:t>사용 가능한 인공지능 모델들 표시</a:t>
            </a:r>
            <a:endParaRPr lang="en-US" altLang="ko-KR" sz="1000" dirty="0">
              <a:effectLst/>
              <a:latin typeface="Apple Color Emoji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대화를 위한 채팅을 입력하는 부분</a:t>
            </a:r>
            <a:endParaRPr lang="en-US" altLang="ko-KR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대화 내용 표시되는 부분</a:t>
            </a: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endParaRPr lang="en-US"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ko-KR" altLang="en-US" sz="1000" dirty="0"/>
              <a:t>사회기사 </a:t>
            </a:r>
            <a:r>
              <a:rPr lang="en-US" altLang="ko-KR" sz="1000" dirty="0"/>
              <a:t>&amp; </a:t>
            </a:r>
            <a:r>
              <a:rPr lang="ko-KR" altLang="en-US" sz="1000" dirty="0"/>
              <a:t>화가 채팅 시연</a:t>
            </a:r>
            <a:endParaRPr sz="1000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329F024-5FB8-4EAC-B1C7-61CFEBF296F9}"/>
              </a:ext>
            </a:extLst>
          </p:cNvPr>
          <p:cNvGrpSpPr/>
          <p:nvPr/>
        </p:nvGrpSpPr>
        <p:grpSpPr>
          <a:xfrm>
            <a:off x="3798491" y="2317295"/>
            <a:ext cx="330300" cy="338700"/>
            <a:chOff x="1645221" y="3450069"/>
            <a:chExt cx="330300" cy="338700"/>
          </a:xfrm>
        </p:grpSpPr>
        <p:sp>
          <p:nvSpPr>
            <p:cNvPr id="22" name="Google Shape;172;p21">
              <a:extLst>
                <a:ext uri="{FF2B5EF4-FFF2-40B4-BE49-F238E27FC236}">
                  <a16:creationId xmlns:a16="http://schemas.microsoft.com/office/drawing/2014/main" id="{D1EC58F8-0D25-435F-A2D0-D7AF6822AF97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23" name="Google Shape;173;p21">
              <a:extLst>
                <a:ext uri="{FF2B5EF4-FFF2-40B4-BE49-F238E27FC236}">
                  <a16:creationId xmlns:a16="http://schemas.microsoft.com/office/drawing/2014/main" id="{27F5503F-1381-40EB-B3C3-17F45888B379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3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  <p:pic>
        <p:nvPicPr>
          <p:cNvPr id="31" name="그림 30">
            <a:extLst>
              <a:ext uri="{FF2B5EF4-FFF2-40B4-BE49-F238E27FC236}">
                <a16:creationId xmlns:a16="http://schemas.microsoft.com/office/drawing/2014/main" id="{D668180F-FBAC-420F-A1A6-17704D212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4476" y="799013"/>
            <a:ext cx="3224310" cy="5218728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DEEC0244-2A9B-4A74-BC06-9B1591423F58}"/>
              </a:ext>
            </a:extLst>
          </p:cNvPr>
          <p:cNvGrpSpPr/>
          <p:nvPr/>
        </p:nvGrpSpPr>
        <p:grpSpPr>
          <a:xfrm>
            <a:off x="7479326" y="646459"/>
            <a:ext cx="330300" cy="338700"/>
            <a:chOff x="1645221" y="3450069"/>
            <a:chExt cx="330300" cy="338700"/>
          </a:xfrm>
        </p:grpSpPr>
        <p:sp>
          <p:nvSpPr>
            <p:cNvPr id="33" name="Google Shape;172;p21">
              <a:extLst>
                <a:ext uri="{FF2B5EF4-FFF2-40B4-BE49-F238E27FC236}">
                  <a16:creationId xmlns:a16="http://schemas.microsoft.com/office/drawing/2014/main" id="{17A85DDB-D3BC-40EE-BED5-C829BAEE910B}"/>
                </a:ext>
              </a:extLst>
            </p:cNvPr>
            <p:cNvSpPr/>
            <p:nvPr/>
          </p:nvSpPr>
          <p:spPr>
            <a:xfrm>
              <a:off x="1686421" y="3533019"/>
              <a:ext cx="172800" cy="1728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/>
            </a:p>
          </p:txBody>
        </p:sp>
        <p:sp>
          <p:nvSpPr>
            <p:cNvPr id="34" name="Google Shape;173;p21">
              <a:extLst>
                <a:ext uri="{FF2B5EF4-FFF2-40B4-BE49-F238E27FC236}">
                  <a16:creationId xmlns:a16="http://schemas.microsoft.com/office/drawing/2014/main" id="{0E38ABC0-3C83-4550-8C39-37760BCD2A6F}"/>
                </a:ext>
              </a:extLst>
            </p:cNvPr>
            <p:cNvSpPr txBox="1"/>
            <p:nvPr/>
          </p:nvSpPr>
          <p:spPr>
            <a:xfrm>
              <a:off x="1645221" y="3450069"/>
              <a:ext cx="330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dirty="0">
                  <a:solidFill>
                    <a:schemeClr val="lt1"/>
                  </a:solidFill>
                </a:rPr>
                <a:t>4</a:t>
              </a:r>
              <a:endParaRPr sz="1000" dirty="0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2773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987</TotalTime>
  <Words>93</Words>
  <Application>Microsoft Office PowerPoint</Application>
  <PresentationFormat>와이드스크린</PresentationFormat>
  <Paragraphs>52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Apple Color Emoji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재만</dc:creator>
  <cp:lastModifiedBy>이 재만</cp:lastModifiedBy>
  <cp:revision>6</cp:revision>
  <dcterms:created xsi:type="dcterms:W3CDTF">2022-05-18T06:55:37Z</dcterms:created>
  <dcterms:modified xsi:type="dcterms:W3CDTF">2022-05-19T12:48:59Z</dcterms:modified>
</cp:coreProperties>
</file>

<file path=docProps/thumbnail.jpeg>
</file>